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304" r:id="rId3"/>
    <p:sldId id="346" r:id="rId4"/>
    <p:sldId id="306" r:id="rId5"/>
    <p:sldId id="347" r:id="rId6"/>
    <p:sldId id="358" r:id="rId7"/>
    <p:sldId id="359" r:id="rId8"/>
    <p:sldId id="35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60" r:id="rId19"/>
    <p:sldId id="361" r:id="rId20"/>
    <p:sldId id="362" r:id="rId21"/>
    <p:sldId id="363" r:id="rId22"/>
    <p:sldId id="386" r:id="rId23"/>
    <p:sldId id="381" r:id="rId24"/>
    <p:sldId id="382" r:id="rId25"/>
    <p:sldId id="383" r:id="rId26"/>
    <p:sldId id="384" r:id="rId27"/>
    <p:sldId id="385" r:id="rId28"/>
    <p:sldId id="300" r:id="rId29"/>
    <p:sldId id="374" r:id="rId30"/>
    <p:sldId id="301" r:id="rId31"/>
    <p:sldId id="302" r:id="rId32"/>
    <p:sldId id="337" r:id="rId33"/>
    <p:sldId id="375" r:id="rId34"/>
    <p:sldId id="376" r:id="rId35"/>
    <p:sldId id="341" r:id="rId36"/>
    <p:sldId id="308" r:id="rId37"/>
    <p:sldId id="295" r:id="rId38"/>
    <p:sldId id="377" r:id="rId39"/>
    <p:sldId id="379" r:id="rId40"/>
    <p:sldId id="380" r:id="rId41"/>
    <p:sldId id="378" r:id="rId42"/>
    <p:sldId id="345" r:id="rId43"/>
    <p:sldId id="344" r:id="rId4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94660"/>
  </p:normalViewPr>
  <p:slideViewPr>
    <p:cSldViewPr>
      <p:cViewPr varScale="1">
        <p:scale>
          <a:sx n="68" d="100"/>
          <a:sy n="6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1D00-72EA-493C-995B-B51E16DBA2FF}" type="datetimeFigureOut">
              <a:rPr lang="pl-PL" smtClean="0"/>
              <a:pPr/>
              <a:t>2014-01-21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4549-34E4-40FE-AEB5-4843E7323F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1D00-72EA-493C-995B-B51E16DBA2FF}" type="datetimeFigureOut">
              <a:rPr lang="pl-PL" smtClean="0"/>
              <a:pPr/>
              <a:t>2014-01-21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4549-34E4-40FE-AEB5-4843E7323F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1D00-72EA-493C-995B-B51E16DBA2FF}" type="datetimeFigureOut">
              <a:rPr lang="pl-PL" smtClean="0"/>
              <a:pPr/>
              <a:t>2014-01-21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4549-34E4-40FE-AEB5-4843E7323F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1D00-72EA-493C-995B-B51E16DBA2FF}" type="datetimeFigureOut">
              <a:rPr lang="pl-PL" smtClean="0"/>
              <a:pPr/>
              <a:t>2014-01-21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4549-34E4-40FE-AEB5-4843E7323F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1D00-72EA-493C-995B-B51E16DBA2FF}" type="datetimeFigureOut">
              <a:rPr lang="pl-PL" smtClean="0"/>
              <a:pPr/>
              <a:t>2014-01-21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4549-34E4-40FE-AEB5-4843E7323F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1D00-72EA-493C-995B-B51E16DBA2FF}" type="datetimeFigureOut">
              <a:rPr lang="pl-PL" smtClean="0"/>
              <a:pPr/>
              <a:t>2014-01-21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4549-34E4-40FE-AEB5-4843E7323F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1D00-72EA-493C-995B-B51E16DBA2FF}" type="datetimeFigureOut">
              <a:rPr lang="pl-PL" smtClean="0"/>
              <a:pPr/>
              <a:t>2014-01-21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4549-34E4-40FE-AEB5-4843E7323F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1D00-72EA-493C-995B-B51E16DBA2FF}" type="datetimeFigureOut">
              <a:rPr lang="pl-PL" smtClean="0"/>
              <a:pPr/>
              <a:t>2014-01-21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4549-34E4-40FE-AEB5-4843E7323F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1D00-72EA-493C-995B-B51E16DBA2FF}" type="datetimeFigureOut">
              <a:rPr lang="pl-PL" smtClean="0"/>
              <a:pPr/>
              <a:t>2014-01-21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4549-34E4-40FE-AEB5-4843E7323F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1D00-72EA-493C-995B-B51E16DBA2FF}" type="datetimeFigureOut">
              <a:rPr lang="pl-PL" smtClean="0"/>
              <a:pPr/>
              <a:t>2014-01-21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44549-34E4-40FE-AEB5-4843E7323F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1D00-72EA-493C-995B-B51E16DBA2FF}" type="datetimeFigureOut">
              <a:rPr lang="pl-PL" smtClean="0"/>
              <a:pPr/>
              <a:t>2014-01-21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744549-34E4-40FE-AEB5-4843E7323F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FC1D00-72EA-493C-995B-B51E16DBA2FF}" type="datetimeFigureOut">
              <a:rPr lang="pl-PL" smtClean="0"/>
              <a:pPr/>
              <a:t>2014-01-21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744549-34E4-40FE-AEB5-4843E7323F42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7851648" cy="1185858"/>
          </a:xfrm>
        </p:spPr>
        <p:txBody>
          <a:bodyPr>
            <a:normAutofit/>
          </a:bodyPr>
          <a:lstStyle/>
          <a:p>
            <a:r>
              <a:rPr lang="pl-PL" sz="6600" dirty="0" smtClean="0"/>
              <a:t>Wycieczka klasowa</a:t>
            </a: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7854696" cy="428628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Inicjatywy żeglarskie – z miłości do żagli!</a:t>
            </a:r>
            <a:endParaRPr lang="pl-PL" dirty="0"/>
          </a:p>
        </p:txBody>
      </p:sp>
      <p:pic>
        <p:nvPicPr>
          <p:cNvPr id="1026" name="Picture 2" descr="C:\Documents and Settings\Paula Maja\Pulpit\FIRMA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256"/>
            <a:ext cx="3876675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571504"/>
          </a:xfrm>
        </p:spPr>
        <p:txBody>
          <a:bodyPr>
            <a:noAutofit/>
          </a:bodyPr>
          <a:lstStyle/>
          <a:p>
            <a:r>
              <a:rPr lang="pl-PL" sz="1800" dirty="0" smtClean="0"/>
              <a:t>Port Centralnego Ośrodka Sportu w Giżycku (COS)</a:t>
            </a:r>
            <a:endParaRPr lang="pl-PL" sz="1800" dirty="0"/>
          </a:p>
        </p:txBody>
      </p:sp>
      <p:pic>
        <p:nvPicPr>
          <p:cNvPr id="5" name="Symbol zastępczy zawartości 4" descr="Por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43050"/>
            <a:ext cx="660617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1214422"/>
            <a:ext cx="8229600" cy="571504"/>
          </a:xfrm>
        </p:spPr>
        <p:txBody>
          <a:bodyPr>
            <a:noAutofit/>
          </a:bodyPr>
          <a:lstStyle/>
          <a:p>
            <a:r>
              <a:rPr lang="pl-PL" sz="1800" dirty="0" smtClean="0"/>
              <a:t>Port Centralnego Ośrodka Sportu </a:t>
            </a:r>
            <a:br>
              <a:rPr lang="pl-PL" sz="1800" dirty="0" smtClean="0"/>
            </a:br>
            <a:r>
              <a:rPr lang="pl-PL" sz="1800" dirty="0" smtClean="0"/>
              <a:t>w Giżycku (COS)</a:t>
            </a:r>
            <a:endParaRPr lang="pl-PL" sz="1800" dirty="0"/>
          </a:p>
        </p:txBody>
      </p:sp>
      <p:pic>
        <p:nvPicPr>
          <p:cNvPr id="6" name="Symbol zastępczy zawartości 5" descr="Port2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785794"/>
            <a:ext cx="3747917" cy="56406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571504"/>
          </a:xfrm>
        </p:spPr>
        <p:txBody>
          <a:bodyPr>
            <a:noAutofit/>
          </a:bodyPr>
          <a:lstStyle/>
          <a:p>
            <a:r>
              <a:rPr lang="pl-PL" sz="1800" dirty="0" smtClean="0"/>
              <a:t>Jezioro Kisajno</a:t>
            </a:r>
            <a:endParaRPr lang="pl-PL" sz="1800" dirty="0"/>
          </a:p>
        </p:txBody>
      </p:sp>
      <p:pic>
        <p:nvPicPr>
          <p:cNvPr id="9" name="Symbol zastępczy zawartości 8" descr="Jezioro_Kisajno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14488"/>
            <a:ext cx="6191250" cy="4124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571504"/>
          </a:xfrm>
        </p:spPr>
        <p:txBody>
          <a:bodyPr>
            <a:noAutofit/>
          </a:bodyPr>
          <a:lstStyle/>
          <a:p>
            <a:r>
              <a:rPr lang="pl-PL" sz="1800" dirty="0" smtClean="0"/>
              <a:t>Jezioro Kisajno</a:t>
            </a:r>
            <a:endParaRPr lang="pl-PL" sz="1800" dirty="0"/>
          </a:p>
        </p:txBody>
      </p:sp>
      <p:pic>
        <p:nvPicPr>
          <p:cNvPr id="5" name="Symbol zastępczy zawartości 4" descr="Kisajn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14488"/>
            <a:ext cx="657320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571504"/>
          </a:xfrm>
        </p:spPr>
        <p:txBody>
          <a:bodyPr>
            <a:noAutofit/>
          </a:bodyPr>
          <a:lstStyle/>
          <a:p>
            <a:r>
              <a:rPr lang="pl-PL" sz="1800" dirty="0" smtClean="0"/>
              <a:t>Jezioro Kisajno</a:t>
            </a:r>
            <a:endParaRPr lang="pl-PL" sz="1800" dirty="0"/>
          </a:p>
        </p:txBody>
      </p:sp>
      <p:pic>
        <p:nvPicPr>
          <p:cNvPr id="6" name="Symbol zastępczy zawartości 5" descr="Kisajno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714488"/>
            <a:ext cx="629855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571504"/>
          </a:xfrm>
        </p:spPr>
        <p:txBody>
          <a:bodyPr>
            <a:noAutofit/>
          </a:bodyPr>
          <a:lstStyle/>
          <a:p>
            <a:r>
              <a:rPr lang="pl-PL" sz="1800" dirty="0" smtClean="0"/>
              <a:t>Jezioro Kisajno</a:t>
            </a:r>
            <a:endParaRPr lang="pl-PL" sz="1800" dirty="0"/>
          </a:p>
        </p:txBody>
      </p:sp>
      <p:pic>
        <p:nvPicPr>
          <p:cNvPr id="5" name="Symbol zastępczy zawartości 4" descr="Kisajno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571612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571504"/>
          </a:xfrm>
        </p:spPr>
        <p:txBody>
          <a:bodyPr>
            <a:noAutofit/>
          </a:bodyPr>
          <a:lstStyle/>
          <a:p>
            <a:r>
              <a:rPr lang="pl-PL" sz="1800" dirty="0" smtClean="0"/>
              <a:t>Jezioro Kisajno</a:t>
            </a:r>
            <a:endParaRPr lang="pl-PL" sz="1800" dirty="0"/>
          </a:p>
        </p:txBody>
      </p:sp>
      <p:pic>
        <p:nvPicPr>
          <p:cNvPr id="6" name="Symbol zastępczy zawartości 5" descr="Kisajno wyspa W Kiermu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857364"/>
            <a:ext cx="6096000" cy="4086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428728" y="1643050"/>
            <a:ext cx="8229600" cy="571504"/>
          </a:xfrm>
        </p:spPr>
        <p:txBody>
          <a:bodyPr>
            <a:noAutofit/>
          </a:bodyPr>
          <a:lstStyle/>
          <a:p>
            <a:r>
              <a:rPr lang="pl-PL" sz="1800" dirty="0" smtClean="0"/>
              <a:t>Jezioro Kisajno</a:t>
            </a:r>
            <a:endParaRPr lang="pl-PL" sz="1800" dirty="0"/>
          </a:p>
        </p:txBody>
      </p:sp>
      <p:pic>
        <p:nvPicPr>
          <p:cNvPr id="9" name="Symbol zastępczy zawartości 8" descr="Mapa Kisaj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428604"/>
            <a:ext cx="4143404" cy="62151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1714488"/>
            <a:ext cx="7772400" cy="1362456"/>
          </a:xfrm>
        </p:spPr>
        <p:txBody>
          <a:bodyPr/>
          <a:lstStyle/>
          <a:p>
            <a:r>
              <a:rPr lang="pl-PL" sz="6000" dirty="0" smtClean="0"/>
              <a:t>Jachty</a:t>
            </a:r>
            <a:endParaRPr lang="pl-PL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28596" y="6143644"/>
            <a:ext cx="7772400" cy="42818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 descr="C:\Documents and Settings\Paula Maja\Ustawienia lokalne\Temporary Internet Files\Content.IE5\78YL37E4\MC9002339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071810"/>
            <a:ext cx="2282982" cy="2697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1214422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Jachty typu Joker 785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500034" y="3143248"/>
            <a:ext cx="8229600" cy="2786082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Jachty typu Joker 785 to wygodne kabinowe jachty żaglowe.</a:t>
            </a:r>
          </a:p>
          <a:p>
            <a:pPr algn="just"/>
            <a:r>
              <a:rPr lang="pl-PL" dirty="0" smtClean="0"/>
              <a:t>Na każdym jachcie znajdują się koje dla ośmiu osób, kambuz i kingston.</a:t>
            </a:r>
          </a:p>
          <a:p>
            <a:pPr algn="just"/>
            <a:r>
              <a:rPr lang="pl-PL" dirty="0" smtClean="0"/>
              <a:t>Każdy jacht wyposażony jest w silnik przyczepny. </a:t>
            </a:r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3501008"/>
            <a:ext cx="7772400" cy="1362456"/>
          </a:xfrm>
        </p:spPr>
        <p:txBody>
          <a:bodyPr/>
          <a:lstStyle/>
          <a:p>
            <a:r>
              <a:rPr lang="pl-PL" dirty="0" smtClean="0"/>
              <a:t>Terminy: </a:t>
            </a:r>
            <a:br>
              <a:rPr lang="pl-PL" dirty="0" smtClean="0"/>
            </a:br>
            <a:r>
              <a:rPr lang="pl-PL" dirty="0" smtClean="0"/>
              <a:t>09-11 czerwca 2014</a:t>
            </a:r>
            <a:br>
              <a:rPr lang="pl-PL" dirty="0" smtClean="0"/>
            </a:br>
            <a:r>
              <a:rPr lang="pl-PL" dirty="0" smtClean="0"/>
              <a:t>11-13 czerwca 2014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3645024"/>
            <a:ext cx="7772400" cy="56935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51" name="Picture 3" descr="C:\Documents and Settings\Paula Maja\Ustawienia lokalne\Temporary Internet Files\Content.IE5\78YL37E4\MC90043480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980728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29600" cy="500066"/>
          </a:xfrm>
        </p:spPr>
        <p:txBody>
          <a:bodyPr>
            <a:normAutofit/>
          </a:bodyPr>
          <a:lstStyle/>
          <a:p>
            <a:r>
              <a:rPr lang="pl-PL" sz="2400" dirty="0" smtClean="0"/>
              <a:t>Jachty typu Joker 785</a:t>
            </a:r>
            <a:endParaRPr lang="pl-PL" sz="2400" dirty="0"/>
          </a:p>
        </p:txBody>
      </p:sp>
      <p:pic>
        <p:nvPicPr>
          <p:cNvPr id="1026" name="Picture 2" descr="C:\Users\Paula Maja\Desktop\jocker_785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3960440" cy="2970330"/>
          </a:xfrm>
          <a:prstGeom prst="rect">
            <a:avLst/>
          </a:prstGeom>
          <a:noFill/>
        </p:spPr>
      </p:pic>
      <p:pic>
        <p:nvPicPr>
          <p:cNvPr id="1027" name="Picture 3" descr="C:\Users\Paula Maja\Desktop\jocker_785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4032448" cy="3024336"/>
          </a:xfrm>
          <a:prstGeom prst="rect">
            <a:avLst/>
          </a:prstGeom>
          <a:noFill/>
        </p:spPr>
      </p:pic>
      <p:pic>
        <p:nvPicPr>
          <p:cNvPr id="1028" name="Picture 4" descr="C:\Users\Paula Maja\Desktop\jocker_785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861048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500066"/>
          </a:xfrm>
        </p:spPr>
        <p:txBody>
          <a:bodyPr>
            <a:normAutofit/>
          </a:bodyPr>
          <a:lstStyle/>
          <a:p>
            <a:r>
              <a:rPr lang="pl-PL" sz="2400" dirty="0" smtClean="0"/>
              <a:t>Jacht typu Joker 785</a:t>
            </a:r>
            <a:endParaRPr lang="pl-PL" sz="2400" dirty="0"/>
          </a:p>
        </p:txBody>
      </p:sp>
      <p:pic>
        <p:nvPicPr>
          <p:cNvPr id="2050" name="Picture 2" descr="C:\Users\Paula Maja\Desktop\joker785-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40"/>
            <a:ext cx="4256971" cy="6449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500066"/>
          </a:xfrm>
        </p:spPr>
        <p:txBody>
          <a:bodyPr>
            <a:normAutofit/>
          </a:bodyPr>
          <a:lstStyle/>
          <a:p>
            <a:r>
              <a:rPr lang="pl-PL" sz="2400" dirty="0" smtClean="0"/>
              <a:t>Jacht typu Joker 785</a:t>
            </a:r>
            <a:endParaRPr lang="pl-PL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C:\Users\Paula Maja\Desktop\JOKER 785\joker-785-pokl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7366255" cy="3015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500066"/>
          </a:xfrm>
        </p:spPr>
        <p:txBody>
          <a:bodyPr>
            <a:normAutofit/>
          </a:bodyPr>
          <a:lstStyle/>
          <a:p>
            <a:r>
              <a:rPr lang="pl-PL" sz="2400" dirty="0" smtClean="0"/>
              <a:t>Jacht typu Joker 785</a:t>
            </a:r>
            <a:endParaRPr lang="pl-PL" sz="2400" dirty="0"/>
          </a:p>
        </p:txBody>
      </p:sp>
      <p:pic>
        <p:nvPicPr>
          <p:cNvPr id="3074" name="Picture 2" descr="C:\Users\Paula Maja\Desktop\JOKER 785\jocker_785-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5976664" cy="4482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500066"/>
          </a:xfrm>
        </p:spPr>
        <p:txBody>
          <a:bodyPr>
            <a:normAutofit/>
          </a:bodyPr>
          <a:lstStyle/>
          <a:p>
            <a:r>
              <a:rPr lang="pl-PL" sz="2400" dirty="0" smtClean="0"/>
              <a:t>Jacht typu Joker 785</a:t>
            </a:r>
            <a:endParaRPr lang="pl-PL" sz="2400" dirty="0"/>
          </a:p>
        </p:txBody>
      </p:sp>
      <p:pic>
        <p:nvPicPr>
          <p:cNvPr id="4098" name="Picture 2" descr="C:\Users\Paula Maja\Desktop\JOKER 785\jocker_785-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5904656" cy="442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500066"/>
          </a:xfrm>
        </p:spPr>
        <p:txBody>
          <a:bodyPr>
            <a:normAutofit/>
          </a:bodyPr>
          <a:lstStyle/>
          <a:p>
            <a:r>
              <a:rPr lang="pl-PL" sz="2400" dirty="0" smtClean="0"/>
              <a:t>Jacht typu Joker 785</a:t>
            </a:r>
            <a:endParaRPr lang="pl-PL" sz="2400" dirty="0"/>
          </a:p>
        </p:txBody>
      </p:sp>
      <p:pic>
        <p:nvPicPr>
          <p:cNvPr id="5122" name="Picture 2" descr="C:\Users\Paula Maja\Desktop\JOKER 785\jocker_785-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88840"/>
            <a:ext cx="5546212" cy="4159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500066"/>
          </a:xfrm>
        </p:spPr>
        <p:txBody>
          <a:bodyPr>
            <a:normAutofit/>
          </a:bodyPr>
          <a:lstStyle/>
          <a:p>
            <a:r>
              <a:rPr lang="pl-PL" sz="2400" dirty="0" smtClean="0"/>
              <a:t>Jacht typu Joker 785</a:t>
            </a:r>
            <a:endParaRPr lang="pl-PL" sz="2400" dirty="0"/>
          </a:p>
        </p:txBody>
      </p:sp>
      <p:pic>
        <p:nvPicPr>
          <p:cNvPr id="6146" name="Picture 2" descr="C:\Users\Paula Maja\Desktop\JOKER 785\jocker_785-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3421732" cy="2566299"/>
          </a:xfrm>
          <a:prstGeom prst="rect">
            <a:avLst/>
          </a:prstGeom>
          <a:noFill/>
        </p:spPr>
      </p:pic>
      <p:pic>
        <p:nvPicPr>
          <p:cNvPr id="6147" name="Picture 3" descr="C:\Users\Paula Maja\Desktop\JOKER 785\jocker_785-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3819128" cy="2864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500066"/>
          </a:xfrm>
        </p:spPr>
        <p:txBody>
          <a:bodyPr>
            <a:normAutofit/>
          </a:bodyPr>
          <a:lstStyle/>
          <a:p>
            <a:r>
              <a:rPr lang="pl-PL" sz="2400" dirty="0" smtClean="0"/>
              <a:t>Jacht typu Joker 785</a:t>
            </a:r>
            <a:endParaRPr lang="pl-PL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 descr="C:\Users\Paula Maja\Desktop\JOKER 785\jocker_785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10998"/>
            <a:ext cx="3960440" cy="2970330"/>
          </a:xfrm>
          <a:prstGeom prst="rect">
            <a:avLst/>
          </a:prstGeom>
          <a:noFill/>
        </p:spPr>
      </p:pic>
      <p:pic>
        <p:nvPicPr>
          <p:cNvPr id="7171" name="Picture 3" descr="C:\Users\Paula Maja\Desktop\JOKER 785\jocker_785-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3891136" cy="291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1571612"/>
            <a:ext cx="7772400" cy="1362456"/>
          </a:xfrm>
        </p:spPr>
        <p:txBody>
          <a:bodyPr/>
          <a:lstStyle/>
          <a:p>
            <a:r>
              <a:rPr lang="pl-PL" dirty="0" smtClean="0"/>
              <a:t>Jaki jest program wycieczki?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5" name="Picture 3" descr="C:\Documents and Settings\Paula Maja\Ustawienia lokalne\Temporary Internet Files\Content.IE5\3MX2LXK3\MC9002320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643314"/>
            <a:ext cx="3227560" cy="165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1214422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Program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500034" y="3143248"/>
            <a:ext cx="8229600" cy="2786082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Podstawowa nauka obsługi jachtu żaglowego.</a:t>
            </a:r>
          </a:p>
          <a:p>
            <a:pPr algn="just"/>
            <a:r>
              <a:rPr lang="pl-PL" dirty="0" smtClean="0"/>
              <a:t>Manewrowanie jachtem żaglowym po jeziorze Kisajno.</a:t>
            </a:r>
          </a:p>
          <a:p>
            <a:pPr algn="just"/>
            <a:r>
              <a:rPr lang="pl-PL" dirty="0" smtClean="0"/>
              <a:t>Nauka węzłów i terminologii żeglarskiej.</a:t>
            </a:r>
          </a:p>
          <a:p>
            <a:pPr algn="just"/>
            <a:r>
              <a:rPr lang="pl-PL" dirty="0" smtClean="0"/>
              <a:t>Ognisko </a:t>
            </a:r>
            <a:r>
              <a:rPr lang="pl-PL" dirty="0" smtClean="0"/>
              <a:t>z kiełbaskami.</a:t>
            </a:r>
            <a:endParaRPr lang="pl-PL" dirty="0" smtClean="0"/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1714488"/>
            <a:ext cx="7772400" cy="1362456"/>
          </a:xfrm>
        </p:spPr>
        <p:txBody>
          <a:bodyPr/>
          <a:lstStyle/>
          <a:p>
            <a:r>
              <a:rPr lang="pl-PL" sz="6000" dirty="0" smtClean="0"/>
              <a:t>Miejsce wycieczki</a:t>
            </a:r>
            <a:endParaRPr lang="pl-PL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00438"/>
            <a:ext cx="2233549" cy="2233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8674" name="Picture 2" descr="F:\fotki\2010-11 rejs listopadowy na Maxus33\AnetaiKamil\DSC091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14"/>
            <a:ext cx="4038600" cy="3028950"/>
          </a:xfrm>
          <a:prstGeom prst="rect">
            <a:avLst/>
          </a:prstGeom>
          <a:noFill/>
        </p:spPr>
      </p:pic>
      <p:pic>
        <p:nvPicPr>
          <p:cNvPr id="28675" name="Picture 3" descr="F:\fotki\2010-11 rejs listopadowy na Maxus33\AnetaiKamil\DSC091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66"/>
            <a:ext cx="4038600" cy="3028950"/>
          </a:xfrm>
          <a:prstGeom prst="rect">
            <a:avLst/>
          </a:prstGeom>
          <a:noFill/>
        </p:spPr>
      </p:pic>
      <p:pic>
        <p:nvPicPr>
          <p:cNvPr id="7" name="Picture 2" descr="F:\fotki\2010-11 rejs listopadowy na Maxus33\AnetaiKamil\DSC093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66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3" descr="C:\Documents and Settings\Paula Maja\Pulpit\FIRMA\Strona\Foto\Wtorek\Kot bosm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64331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9699" name="Picture 3" descr="F:\fotki\2010-11 rejs listopadowy na Maxus33\AnetaiKamil\DSC093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00438"/>
            <a:ext cx="4038600" cy="3028950"/>
          </a:xfrm>
          <a:prstGeom prst="rect">
            <a:avLst/>
          </a:prstGeom>
          <a:noFill/>
        </p:spPr>
      </p:pic>
      <p:pic>
        <p:nvPicPr>
          <p:cNvPr id="9" name="Picture 2" descr="F:\fotki\2010-11 rejs listopadowy na Maxus33\paulina\DSC004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4038600" cy="3028950"/>
          </a:xfrm>
          <a:prstGeom prst="rect">
            <a:avLst/>
          </a:prstGeom>
          <a:noFill/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22" name="Picture 2" descr="C:\Documents and Settings\Paula Maja\Moje dokumenty\Moje obrazy\RejsMajowy2008\P112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296422"/>
            <a:ext cx="4214842" cy="3161132"/>
          </a:xfrm>
          <a:prstGeom prst="rect">
            <a:avLst/>
          </a:prstGeom>
          <a:noFill/>
        </p:spPr>
      </p:pic>
      <p:pic>
        <p:nvPicPr>
          <p:cNvPr id="81927" name="Picture 7" descr="C:\Documents and Settings\Paula Maja\Moje dokumenty\Moje obrazy\RejsMajowy2008\P112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089669"/>
            <a:ext cx="4395790" cy="3296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500066"/>
          </a:xfrm>
        </p:spPr>
        <p:txBody>
          <a:bodyPr>
            <a:normAutofit/>
          </a:bodyPr>
          <a:lstStyle/>
          <a:p>
            <a:r>
              <a:rPr lang="pl-PL" sz="2400" dirty="0" smtClean="0"/>
              <a:t>Miejsce na ognisko w COS</a:t>
            </a:r>
            <a:endParaRPr lang="pl-PL" sz="2400" dirty="0"/>
          </a:p>
        </p:txBody>
      </p:sp>
      <p:pic>
        <p:nvPicPr>
          <p:cNvPr id="6" name="Symbol zastępczy zawartości 5" descr="Ognisk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1824" y="1857364"/>
            <a:ext cx="6558438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500066"/>
          </a:xfrm>
        </p:spPr>
        <p:txBody>
          <a:bodyPr>
            <a:normAutofit/>
          </a:bodyPr>
          <a:lstStyle/>
          <a:p>
            <a:r>
              <a:rPr lang="pl-PL" sz="2400" dirty="0" smtClean="0"/>
              <a:t>Miejsce na ognisko w COS</a:t>
            </a:r>
            <a:endParaRPr lang="pl-PL" sz="2400" dirty="0"/>
          </a:p>
        </p:txBody>
      </p:sp>
      <p:pic>
        <p:nvPicPr>
          <p:cNvPr id="5" name="Symbol zastępczy zawartości 4" descr="Ognisk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851485"/>
            <a:ext cx="6572296" cy="43669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000" dirty="0" smtClean="0"/>
              <a:t>Instruktorzy</a:t>
            </a:r>
            <a:endParaRPr lang="pl-PL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Documents and Settings\Paula Maja\Ustawienia lokalne\Temporary Internet Files\Content.IE5\78YL37E4\MC90043976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07181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000" dirty="0" smtClean="0"/>
              <a:t>Paula Maja Dzienis, kapitan jachtowy i motorowodny, Instruktor Żeglarstwa PZŻ, uprawnienia kierownika wypoczynku</a:t>
            </a:r>
            <a:endParaRPr lang="pl-PL" sz="2000" dirty="0"/>
          </a:p>
        </p:txBody>
      </p:sp>
      <p:pic>
        <p:nvPicPr>
          <p:cNvPr id="9218" name="Picture 2" descr="D:\Zdjęcia\foto foto 5$\P11008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4038600" cy="4434840"/>
          </a:xfrm>
        </p:spPr>
        <p:txBody>
          <a:bodyPr/>
          <a:lstStyle/>
          <a:p>
            <a:pPr algn="just"/>
            <a:r>
              <a:rPr lang="pl-PL" sz="2000" dirty="0" smtClean="0"/>
              <a:t>Agnieszka Sołowiej, żeglarz jachtowy, Młodszy Instruktor Żeglarstwa PZŻ, instruktor harcerski</a:t>
            </a:r>
          </a:p>
          <a:p>
            <a:endParaRPr lang="pl-PL" dirty="0"/>
          </a:p>
        </p:txBody>
      </p:sp>
      <p:pic>
        <p:nvPicPr>
          <p:cNvPr id="10242" name="Picture 2" descr="D:\Dokumenty\Documents\Harcerstwo\Strona\Agniesz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76872"/>
            <a:ext cx="609800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/>
              <a:t>Co ze sobą zabrać?</a:t>
            </a:r>
            <a:endParaRPr lang="pl-PL" sz="4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Documents and Settings\Paula Maja\Ustawienia lokalne\Temporary Internet Files\Content.IE5\78YL37E4\MC9002909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214686"/>
            <a:ext cx="1848424" cy="2224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W </a:t>
            </a:r>
            <a:r>
              <a:rPr lang="pl-PL" sz="4000" dirty="0" smtClean="0"/>
              <a:t>plecak</a:t>
            </a:r>
            <a:r>
              <a:rPr lang="pl-PL" sz="2400" dirty="0" smtClean="0"/>
              <a:t> warto zapakować:</a:t>
            </a:r>
            <a:endParaRPr lang="pl-PL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l-PL" dirty="0" smtClean="0"/>
              <a:t>legitymację szkolną (upoważnia do zniżki w PKP);</a:t>
            </a:r>
          </a:p>
          <a:p>
            <a:pPr algn="just"/>
            <a:r>
              <a:rPr lang="pl-PL" dirty="0" smtClean="0"/>
              <a:t>przybory toaletowe;</a:t>
            </a:r>
          </a:p>
          <a:p>
            <a:pPr algn="just"/>
            <a:r>
              <a:rPr lang="pl-PL" dirty="0" smtClean="0"/>
              <a:t>krem z wysokim filtrem;</a:t>
            </a:r>
          </a:p>
          <a:p>
            <a:pPr algn="just"/>
            <a:r>
              <a:rPr lang="pl-PL" dirty="0" smtClean="0"/>
              <a:t>czapkę z daszkiem;</a:t>
            </a:r>
          </a:p>
          <a:p>
            <a:pPr algn="just"/>
            <a:r>
              <a:rPr lang="pl-PL" dirty="0" smtClean="0"/>
              <a:t>okulary przeciwsłoneczne;</a:t>
            </a:r>
          </a:p>
          <a:p>
            <a:pPr algn="just"/>
            <a:r>
              <a:rPr lang="pl-PL" dirty="0" smtClean="0"/>
              <a:t>czapkę i szalik;</a:t>
            </a:r>
          </a:p>
          <a:p>
            <a:pPr algn="just"/>
            <a:r>
              <a:rPr lang="pl-PL" dirty="0" smtClean="0"/>
              <a:t>kurtkę chroniącą przed deszczem i wiatrem;</a:t>
            </a:r>
          </a:p>
          <a:p>
            <a:pPr algn="just"/>
            <a:r>
              <a:rPr lang="pl-PL" dirty="0" smtClean="0"/>
              <a:t>buty, najlepiej nieprzemakalne, na miękkiej, antypoślizgowej podeszwie;</a:t>
            </a:r>
          </a:p>
          <a:p>
            <a:r>
              <a:rPr lang="pl-PL" dirty="0" smtClean="0"/>
              <a:t>ciepłą bluzę lub sweter;</a:t>
            </a:r>
          </a:p>
          <a:p>
            <a:r>
              <a:rPr lang="pl-PL" dirty="0" smtClean="0"/>
              <a:t>latarkę;</a:t>
            </a:r>
          </a:p>
          <a:p>
            <a:r>
              <a:rPr lang="pl-PL" dirty="0" smtClean="0"/>
              <a:t>śpiwór;</a:t>
            </a:r>
          </a:p>
          <a:p>
            <a:r>
              <a:rPr lang="pl-PL" dirty="0" smtClean="0"/>
              <a:t>klapki pod prysznic;</a:t>
            </a:r>
          </a:p>
          <a:p>
            <a:r>
              <a:rPr lang="pl-PL" dirty="0" smtClean="0"/>
              <a:t>krótkie i długie wygodne spodnie;</a:t>
            </a:r>
          </a:p>
          <a:p>
            <a:r>
              <a:rPr lang="pl-PL" dirty="0" smtClean="0"/>
              <a:t>zeszyt i długopis.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Port Centralnego Ośrodka Sportu </a:t>
            </a:r>
            <a:br>
              <a:rPr lang="pl-PL" dirty="0" smtClean="0"/>
            </a:br>
            <a:r>
              <a:rPr lang="pl-PL" dirty="0" smtClean="0"/>
              <a:t>w Giżycku (COS)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500034" y="3143248"/>
            <a:ext cx="8229600" cy="1500198"/>
          </a:xfrm>
        </p:spPr>
        <p:txBody>
          <a:bodyPr/>
          <a:lstStyle/>
          <a:p>
            <a:pPr algn="just"/>
            <a:r>
              <a:rPr lang="pl-PL" dirty="0" smtClean="0"/>
              <a:t>Port jachtowy, w którym będziemy nocować, znajduje się nad malowniczą zatoką Tracz jeziora Kisajno tuż przy ujściu do kanału Łuczyńskiego.</a:t>
            </a:r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1285860"/>
            <a:ext cx="8229600" cy="500066"/>
          </a:xfrm>
        </p:spPr>
        <p:txBody>
          <a:bodyPr>
            <a:noAutofit/>
          </a:bodyPr>
          <a:lstStyle/>
          <a:p>
            <a:r>
              <a:rPr lang="pl-PL" sz="3600" dirty="0" smtClean="0"/>
              <a:t>Nie odpowiadamy za sprzęt typu:</a:t>
            </a:r>
            <a:endParaRPr lang="pl-PL" sz="3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telefon komórkowy;</a:t>
            </a:r>
          </a:p>
          <a:p>
            <a:pPr algn="just"/>
            <a:r>
              <a:rPr lang="pl-PL" dirty="0" smtClean="0"/>
              <a:t>MP3 itp.;</a:t>
            </a:r>
          </a:p>
          <a:p>
            <a:pPr algn="just"/>
            <a:r>
              <a:rPr lang="pl-PL" dirty="0" smtClean="0"/>
              <a:t>tablet;</a:t>
            </a:r>
          </a:p>
          <a:p>
            <a:pPr algn="just"/>
            <a:r>
              <a:rPr lang="pl-PL" dirty="0" smtClean="0"/>
              <a:t>notebook;</a:t>
            </a:r>
          </a:p>
          <a:p>
            <a:pPr algn="just"/>
            <a:r>
              <a:rPr lang="pl-PL" dirty="0" smtClean="0"/>
              <a:t>aparat fotograficzny.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/>
              <a:t>Gdzie znaleźć więcej informacji?</a:t>
            </a:r>
            <a:endParaRPr lang="pl-PL" sz="4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8066" name="Infopage"/>
          <p:cNvSpPr>
            <a:spLocks noEditPoints="1" noChangeArrowheads="1"/>
          </p:cNvSpPr>
          <p:nvPr/>
        </p:nvSpPr>
        <p:spPr bwMode="auto">
          <a:xfrm>
            <a:off x="6643702" y="3571876"/>
            <a:ext cx="1352550" cy="18954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/>
              <a:t>Na naszej stronie internetowej:</a:t>
            </a:r>
            <a:endParaRPr lang="pl-PL" sz="44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428596" y="2500306"/>
            <a:ext cx="5114932" cy="865973"/>
          </a:xfrm>
        </p:spPr>
        <p:txBody>
          <a:bodyPr>
            <a:normAutofit fontScale="92500" lnSpcReduction="10000"/>
          </a:bodyPr>
          <a:lstStyle/>
          <a:p>
            <a:r>
              <a:rPr lang="pl-PL" dirty="0" err="1" smtClean="0"/>
              <a:t>www.na-rejs.pl</a:t>
            </a:r>
            <a:endParaRPr lang="pl-PL" dirty="0" smtClean="0"/>
          </a:p>
          <a:p>
            <a:r>
              <a:rPr lang="pl-PL" dirty="0" err="1" smtClean="0"/>
              <a:t>stacze.com.pl</a:t>
            </a:r>
            <a:endParaRPr lang="pl-PL" dirty="0"/>
          </a:p>
        </p:txBody>
      </p:sp>
      <p:pic>
        <p:nvPicPr>
          <p:cNvPr id="89090" name="Picture 2" descr="C:\Documents and Settings\Paula Maja\Moje dokumenty\Documents\Harcerstwo\Strona\naglowe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237161"/>
            <a:ext cx="5967426" cy="1256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Zapraszamy na wodę!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C:\Documents and Settings\Paula Maja\Ustawienia lokalne\Temporary Internet Files\Content.IE5\SQQAP1PO\MC9003056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00438"/>
            <a:ext cx="1809598" cy="1740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1428736"/>
            <a:ext cx="8229600" cy="571504"/>
          </a:xfrm>
        </p:spPr>
        <p:txBody>
          <a:bodyPr>
            <a:noAutofit/>
          </a:bodyPr>
          <a:lstStyle/>
          <a:p>
            <a:r>
              <a:rPr lang="pl-PL" sz="3200" dirty="0" smtClean="0"/>
              <a:t>Giżycko jest miastem położonym w województwie warmińsko-mazurskim.</a:t>
            </a:r>
            <a:endParaRPr lang="pl-PL" sz="3200" dirty="0"/>
          </a:p>
        </p:txBody>
      </p:sp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/>
          <a:lstStyle/>
          <a:p>
            <a:pPr algn="just"/>
            <a:r>
              <a:rPr lang="pl-PL" dirty="0" smtClean="0"/>
              <a:t>Giżycko nazywane jest stolicą żeglarstwa w Polsce.</a:t>
            </a:r>
          </a:p>
          <a:p>
            <a:pPr algn="just"/>
            <a:r>
              <a:rPr lang="pl-PL" dirty="0" smtClean="0"/>
              <a:t>Giżycko to także główny port na szlaku Wielkich Jezior Mazurskich.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571504"/>
          </a:xfrm>
        </p:spPr>
        <p:txBody>
          <a:bodyPr>
            <a:noAutofit/>
          </a:bodyPr>
          <a:lstStyle/>
          <a:p>
            <a:r>
              <a:rPr lang="pl-PL" sz="2000" dirty="0" smtClean="0"/>
              <a:t>Giżycko na mapie Polski.</a:t>
            </a:r>
            <a:endParaRPr lang="pl-PL" sz="2000" dirty="0"/>
          </a:p>
        </p:txBody>
      </p:sp>
      <p:pic>
        <p:nvPicPr>
          <p:cNvPr id="11" name="Symbol zastępczy zawartości 10" descr="Mapa Pols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785926"/>
            <a:ext cx="576172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571504"/>
          </a:xfrm>
        </p:spPr>
        <p:txBody>
          <a:bodyPr>
            <a:noAutofit/>
          </a:bodyPr>
          <a:lstStyle/>
          <a:p>
            <a:r>
              <a:rPr lang="pl-PL" sz="2000" dirty="0" smtClean="0"/>
              <a:t>Giżycko nad jeziorem Kisajno</a:t>
            </a:r>
            <a:endParaRPr lang="pl-PL" sz="2000" dirty="0"/>
          </a:p>
        </p:txBody>
      </p:sp>
      <p:pic>
        <p:nvPicPr>
          <p:cNvPr id="5" name="Symbol zastępczy zawartości 4" descr="Mapa Giżyc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857364"/>
            <a:ext cx="6696075" cy="4276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571504"/>
          </a:xfrm>
        </p:spPr>
        <p:txBody>
          <a:bodyPr>
            <a:noAutofit/>
          </a:bodyPr>
          <a:lstStyle/>
          <a:p>
            <a:r>
              <a:rPr lang="pl-PL" sz="1800" dirty="0" smtClean="0"/>
              <a:t>Port Centralnego Ośrodka Sportu w Giżycku (COS)</a:t>
            </a:r>
            <a:endParaRPr lang="pl-PL" sz="1800" dirty="0"/>
          </a:p>
        </p:txBody>
      </p:sp>
      <p:pic>
        <p:nvPicPr>
          <p:cNvPr id="9" name="Symbol zastępczy zawartości 8" descr="COS nad Kisajn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43050"/>
            <a:ext cx="6689705" cy="44672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571504"/>
          </a:xfrm>
        </p:spPr>
        <p:txBody>
          <a:bodyPr>
            <a:noAutofit/>
          </a:bodyPr>
          <a:lstStyle/>
          <a:p>
            <a:r>
              <a:rPr lang="pl-PL" sz="1800" dirty="0" smtClean="0"/>
              <a:t>Port Centralnego Ośrodka Sportu w Giżycku (COS)</a:t>
            </a:r>
            <a:endParaRPr lang="pl-PL" sz="1800" dirty="0"/>
          </a:p>
        </p:txBody>
      </p:sp>
      <p:pic>
        <p:nvPicPr>
          <p:cNvPr id="8" name="Symbol zastępczy zawartości 7" descr="Ośrod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714488"/>
            <a:ext cx="6670246" cy="4432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533</TotalTime>
  <Words>372</Words>
  <Application>Microsoft Office PowerPoint</Application>
  <PresentationFormat>Pokaz na ekranie (4:3)</PresentationFormat>
  <Paragraphs>72</Paragraphs>
  <Slides>43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4" baseType="lpstr">
      <vt:lpstr>Przepływ</vt:lpstr>
      <vt:lpstr>Wycieczka klasowa</vt:lpstr>
      <vt:lpstr>Terminy:  09-11 czerwca 2014 11-13 czerwca 2014</vt:lpstr>
      <vt:lpstr>Miejsce wycieczki</vt:lpstr>
      <vt:lpstr>Port Centralnego Ośrodka Sportu  w Giżycku (COS)</vt:lpstr>
      <vt:lpstr>Giżycko jest miastem położonym w województwie warmińsko-mazurskim.</vt:lpstr>
      <vt:lpstr>Giżycko na mapie Polski.</vt:lpstr>
      <vt:lpstr>Giżycko nad jeziorem Kisajno</vt:lpstr>
      <vt:lpstr>Port Centralnego Ośrodka Sportu w Giżycku (COS)</vt:lpstr>
      <vt:lpstr>Port Centralnego Ośrodka Sportu w Giżycku (COS)</vt:lpstr>
      <vt:lpstr>Port Centralnego Ośrodka Sportu w Giżycku (COS)</vt:lpstr>
      <vt:lpstr>Port Centralnego Ośrodka Sportu  w Giżycku (COS)</vt:lpstr>
      <vt:lpstr>Jezioro Kisajno</vt:lpstr>
      <vt:lpstr>Jezioro Kisajno</vt:lpstr>
      <vt:lpstr>Jezioro Kisajno</vt:lpstr>
      <vt:lpstr>Jezioro Kisajno</vt:lpstr>
      <vt:lpstr>Jezioro Kisajno</vt:lpstr>
      <vt:lpstr>Jezioro Kisajno</vt:lpstr>
      <vt:lpstr>Jachty</vt:lpstr>
      <vt:lpstr>Jachty typu Joker 785</vt:lpstr>
      <vt:lpstr>Jachty typu Joker 785</vt:lpstr>
      <vt:lpstr>Jacht typu Joker 785</vt:lpstr>
      <vt:lpstr>Jacht typu Joker 785</vt:lpstr>
      <vt:lpstr>Jacht typu Joker 785</vt:lpstr>
      <vt:lpstr>Jacht typu Joker 785</vt:lpstr>
      <vt:lpstr>Jacht typu Joker 785</vt:lpstr>
      <vt:lpstr>Jacht typu Joker 785</vt:lpstr>
      <vt:lpstr>Jacht typu Joker 785</vt:lpstr>
      <vt:lpstr>Jaki jest program wycieczki?</vt:lpstr>
      <vt:lpstr>Program</vt:lpstr>
      <vt:lpstr>Slajd 30</vt:lpstr>
      <vt:lpstr>Slajd 31</vt:lpstr>
      <vt:lpstr>Slajd 32</vt:lpstr>
      <vt:lpstr>Miejsce na ognisko w COS</vt:lpstr>
      <vt:lpstr>Miejsce na ognisko w COS</vt:lpstr>
      <vt:lpstr>Instruktorzy</vt:lpstr>
      <vt:lpstr>Slajd 36</vt:lpstr>
      <vt:lpstr>Slajd 37</vt:lpstr>
      <vt:lpstr>Co ze sobą zabrać?</vt:lpstr>
      <vt:lpstr>W plecak warto zapakować:</vt:lpstr>
      <vt:lpstr>Nie odpowiadamy za sprzęt typu:</vt:lpstr>
      <vt:lpstr>Gdzie znaleźć więcej informacji?</vt:lpstr>
      <vt:lpstr>Na naszej stronie internetowej:</vt:lpstr>
      <vt:lpstr>Zapraszamy na wodę!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Paula Maja Dzienis</dc:creator>
  <cp:lastModifiedBy>Pula Maja Dzienis</cp:lastModifiedBy>
  <cp:revision>82</cp:revision>
  <dcterms:created xsi:type="dcterms:W3CDTF">2011-03-18T23:54:08Z</dcterms:created>
  <dcterms:modified xsi:type="dcterms:W3CDTF">2014-01-21T22:43:35Z</dcterms:modified>
</cp:coreProperties>
</file>